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08-Oct-17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08-Oct-17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08-Oct-17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08-Oct-17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3800" dirty="0" smtClean="0"/>
              <a:t>welcome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234923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3276599"/>
            <a:ext cx="7408333" cy="2849563"/>
          </a:xfrm>
        </p:spPr>
        <p:txBody>
          <a:bodyPr>
            <a:normAutofit lnSpcReduction="10000"/>
          </a:bodyPr>
          <a:lstStyle/>
          <a:p>
            <a:r>
              <a:rPr lang="en-US" u="sng" dirty="0">
                <a:solidFill>
                  <a:schemeClr val="tx1"/>
                </a:solidFill>
                <a:latin typeface="Lucida Handwriting" pitchFamily="66" charset="0"/>
              </a:rPr>
              <a:t>Hibiscus-</a:t>
            </a:r>
            <a:r>
              <a:rPr lang="en-US" u="sng" dirty="0" err="1">
                <a:solidFill>
                  <a:schemeClr val="tx1"/>
                </a:solidFill>
                <a:latin typeface="Lucida Handwriting" pitchFamily="66" charset="0"/>
              </a:rPr>
              <a:t>rosa</a:t>
            </a:r>
            <a:r>
              <a:rPr lang="en-US" i="1" dirty="0">
                <a:solidFill>
                  <a:schemeClr val="tx1"/>
                </a:solidFill>
                <a:latin typeface="Lucida Handwriting" pitchFamily="66" charset="0"/>
              </a:rPr>
              <a:t>   </a:t>
            </a:r>
            <a:r>
              <a:rPr lang="en-US" u="sng" dirty="0" err="1">
                <a:solidFill>
                  <a:schemeClr val="tx1"/>
                </a:solidFill>
                <a:latin typeface="Lucida Handwriting" pitchFamily="66" charset="0"/>
              </a:rPr>
              <a:t>sinensis</a:t>
            </a:r>
            <a:r>
              <a:rPr lang="en-US" u="sng" dirty="0">
                <a:solidFill>
                  <a:schemeClr val="tx1"/>
                </a:solidFill>
                <a:latin typeface="Lucida Handwriting" pitchFamily="66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Lucida Handwriting" pitchFamily="66" charset="0"/>
              </a:rPr>
              <a:t>    </a:t>
            </a:r>
            <a:r>
              <a:rPr lang="en-US" i="1" dirty="0">
                <a:solidFill>
                  <a:schemeClr val="tx1"/>
                </a:solidFill>
              </a:rPr>
              <a:t>(</a:t>
            </a:r>
            <a:r>
              <a:rPr lang="en-US" i="1" dirty="0" smtClean="0">
                <a:solidFill>
                  <a:schemeClr val="tx1"/>
                </a:solidFill>
              </a:rPr>
              <a:t>1+1+1 ) </a:t>
            </a:r>
            <a:r>
              <a:rPr lang="en-US" i="1" dirty="0">
                <a:solidFill>
                  <a:schemeClr val="tx1"/>
                </a:solidFill>
              </a:rPr>
              <a:t>td</a:t>
            </a:r>
            <a:r>
              <a:rPr lang="en-US" i="1" dirty="0" smtClean="0">
                <a:solidFill>
                  <a:schemeClr val="tx1"/>
                </a:solidFill>
              </a:rPr>
              <a:t>.</a:t>
            </a:r>
          </a:p>
          <a:p>
            <a:endParaRPr lang="en-US" i="1" dirty="0">
              <a:solidFill>
                <a:schemeClr val="tx1"/>
              </a:solidFill>
            </a:endParaRPr>
          </a:p>
          <a:p>
            <a:r>
              <a:rPr lang="en-US" u="sng" dirty="0">
                <a:solidFill>
                  <a:schemeClr val="tx1"/>
                </a:solidFill>
                <a:latin typeface="Lucida Handwriting" pitchFamily="66" charset="0"/>
              </a:rPr>
              <a:t>Chorchorus</a:t>
            </a:r>
            <a:r>
              <a:rPr lang="en-US" i="1" dirty="0">
                <a:solidFill>
                  <a:schemeClr val="tx1"/>
                </a:solidFill>
                <a:latin typeface="Lucida Handwriting" pitchFamily="66" charset="0"/>
              </a:rPr>
              <a:t>  </a:t>
            </a:r>
            <a:r>
              <a:rPr lang="en-US" u="sng" dirty="0">
                <a:solidFill>
                  <a:schemeClr val="tx1"/>
                </a:solidFill>
                <a:latin typeface="Lucida Handwriting" pitchFamily="66" charset="0"/>
              </a:rPr>
              <a:t>capsularis</a:t>
            </a:r>
            <a:r>
              <a:rPr lang="en-US" i="1" dirty="0">
                <a:solidFill>
                  <a:schemeClr val="tx1"/>
                </a:solidFill>
                <a:latin typeface="Lucida Handwriting" pitchFamily="66" charset="0"/>
              </a:rPr>
              <a:t>  </a:t>
            </a:r>
            <a:r>
              <a:rPr lang="en-US" i="1" dirty="0" smtClean="0">
                <a:solidFill>
                  <a:schemeClr val="tx1"/>
                </a:solidFill>
                <a:latin typeface="Lucida Handwriting" pitchFamily="66" charset="0"/>
              </a:rPr>
              <a:t>  </a:t>
            </a:r>
            <a:r>
              <a:rPr lang="bn-IN" i="1" dirty="0" smtClean="0">
                <a:solidFill>
                  <a:schemeClr val="tx1"/>
                </a:solidFill>
              </a:rPr>
              <a:t>(</a:t>
            </a:r>
            <a:r>
              <a:rPr lang="en-US" i="1" dirty="0" smtClean="0">
                <a:solidFill>
                  <a:schemeClr val="tx1"/>
                </a:solidFill>
              </a:rPr>
              <a:t>1+0+1</a:t>
            </a:r>
            <a:r>
              <a:rPr lang="bn-IN" i="1" dirty="0" smtClean="0">
                <a:solidFill>
                  <a:schemeClr val="tx1"/>
                </a:solidFill>
              </a:rPr>
              <a:t>)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bd</a:t>
            </a:r>
            <a:endParaRPr lang="en-US" i="1" dirty="0" smtClean="0">
              <a:solidFill>
                <a:schemeClr val="tx1"/>
              </a:solidFill>
            </a:endParaRPr>
          </a:p>
          <a:p>
            <a:endParaRPr lang="en-US" i="1" dirty="0">
              <a:solidFill>
                <a:schemeClr val="tx1"/>
              </a:solidFill>
            </a:endParaRPr>
          </a:p>
          <a:p>
            <a:pPr lvl="2"/>
            <a:r>
              <a:rPr lang="en-US" i="1" dirty="0" smtClean="0">
                <a:solidFill>
                  <a:schemeClr val="tx1"/>
                </a:solidFill>
              </a:rPr>
              <a:t>Advice </a:t>
            </a:r>
          </a:p>
          <a:p>
            <a:pPr marL="627063" lvl="2" indent="0">
              <a:buNone/>
            </a:pPr>
            <a:r>
              <a:rPr lang="en-US" i="1" dirty="0" smtClean="0">
                <a:solidFill>
                  <a:schemeClr val="tx1"/>
                </a:solidFill>
              </a:rPr>
              <a:t>		</a:t>
            </a:r>
            <a:r>
              <a:rPr lang="bn-IN" i="1" dirty="0" smtClean="0">
                <a:solidFill>
                  <a:schemeClr val="tx1"/>
                </a:solidFill>
              </a:rPr>
              <a:t>ও রোজা রেখে </a:t>
            </a:r>
            <a:r>
              <a:rPr lang="en-US" i="1" dirty="0" err="1" smtClean="0">
                <a:solidFill>
                  <a:schemeClr val="tx1"/>
                </a:solidFill>
              </a:rPr>
              <a:t>satv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bn-IN" i="1" dirty="0" smtClean="0">
                <a:solidFill>
                  <a:schemeClr val="tx1"/>
                </a:solidFill>
              </a:rPr>
              <a:t>তে আই রাখবেন।</a:t>
            </a:r>
          </a:p>
          <a:p>
            <a:pPr marL="627063" lvl="2" indent="0">
              <a:buNone/>
            </a:pPr>
            <a:r>
              <a:rPr lang="bn-IN" i="1" dirty="0">
                <a:solidFill>
                  <a:schemeClr val="tx1"/>
                </a:solidFill>
              </a:rPr>
              <a:t>	</a:t>
            </a:r>
            <a:r>
              <a:rPr lang="bn-IN" i="1" dirty="0" smtClean="0">
                <a:solidFill>
                  <a:schemeClr val="tx1"/>
                </a:solidFill>
              </a:rPr>
              <a:t>						স্বাক্ষরিত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IN" sz="3200" dirty="0"/>
              <a:t>ডাঃ কদম আলী</a:t>
            </a:r>
            <a:r>
              <a:rPr lang="bn-IN" sz="2000" dirty="0"/>
              <a:t/>
            </a:r>
            <a:br>
              <a:rPr lang="bn-IN" sz="2000" dirty="0"/>
            </a:br>
            <a:r>
              <a:rPr lang="bn-IN" sz="2000" dirty="0"/>
              <a:t>(সাইনাস বিশেষজ্ঞ)</a:t>
            </a:r>
            <a:br>
              <a:rPr lang="bn-IN" sz="2000" dirty="0"/>
            </a:br>
            <a:r>
              <a:rPr lang="en-US" sz="2000" dirty="0"/>
              <a:t>FCBB, PKTT, RMU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20574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Lucida Calligraphy" pitchFamily="66" charset="0"/>
              </a:rPr>
              <a:t>Rx</a:t>
            </a:r>
            <a:endParaRPr lang="en-US" sz="4800" dirty="0">
              <a:latin typeface="Lucida Calligraphy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66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IN" sz="3600" i="1" dirty="0">
                <a:solidFill>
                  <a:schemeClr val="tx1"/>
                </a:solidFill>
              </a:rPr>
              <a:t>ও রোজা রেখে </a:t>
            </a:r>
            <a:r>
              <a:rPr lang="en-US" sz="3600" i="1" dirty="0" err="1">
                <a:solidFill>
                  <a:schemeClr val="tx1"/>
                </a:solidFill>
              </a:rPr>
              <a:t>satv</a:t>
            </a:r>
            <a:r>
              <a:rPr lang="en-US" sz="3600" i="1" dirty="0">
                <a:solidFill>
                  <a:schemeClr val="tx1"/>
                </a:solidFill>
              </a:rPr>
              <a:t> </a:t>
            </a:r>
            <a:r>
              <a:rPr lang="bn-IN" sz="3600" i="1" dirty="0">
                <a:solidFill>
                  <a:schemeClr val="tx1"/>
                </a:solidFill>
              </a:rPr>
              <a:t>তে আই </a:t>
            </a:r>
            <a:r>
              <a:rPr lang="bn-IN" sz="3600" i="1" dirty="0" smtClean="0">
                <a:solidFill>
                  <a:schemeClr val="tx1"/>
                </a:solidFill>
              </a:rPr>
              <a:t>রাখবেন</a:t>
            </a:r>
          </a:p>
          <a:p>
            <a:endParaRPr lang="bn-IN" sz="3600" i="1" dirty="0" smtClean="0">
              <a:solidFill>
                <a:schemeClr val="tx1"/>
              </a:solidFill>
            </a:endParaRPr>
          </a:p>
          <a:p>
            <a:r>
              <a:rPr lang="bn-IN" sz="2400" dirty="0" smtClean="0"/>
              <a:t>ক্লু ১ঃ আই এর মত  একটা এ (</a:t>
            </a:r>
            <a:r>
              <a:rPr lang="en-US" sz="2400" dirty="0" smtClean="0"/>
              <a:t>a</a:t>
            </a:r>
            <a:r>
              <a:rPr lang="bn-IN" sz="2400" dirty="0" smtClean="0"/>
              <a:t>) রাখতে হবে</a:t>
            </a:r>
          </a:p>
          <a:p>
            <a:r>
              <a:rPr lang="bn-IN" dirty="0" smtClean="0"/>
              <a:t>অনুবাদ করতে হবে।</a:t>
            </a:r>
          </a:p>
          <a:p>
            <a:endParaRPr lang="bn-IN" sz="2400" dirty="0" smtClean="0"/>
          </a:p>
          <a:p>
            <a:pPr lvl="5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ctr" rtl="0">
              <a:spcBef>
                <a:spcPct val="0"/>
              </a:spcBef>
            </a:pPr>
            <a:r>
              <a:rPr lang="bn-IN" sz="4800" b="1" dirty="0" smtClean="0">
                <a:solidFill>
                  <a:schemeClr val="tx1"/>
                </a:solidFill>
              </a:rPr>
              <a:t>মূল্যায়ন</a:t>
            </a:r>
            <a:r>
              <a:rPr lang="bn-IN" i="1" dirty="0">
                <a:solidFill>
                  <a:schemeClr val="tx1"/>
                </a:solidFill>
              </a:rPr>
              <a:t/>
            </a:r>
            <a:br>
              <a:rPr lang="bn-IN" i="1" dirty="0">
                <a:solidFill>
                  <a:schemeClr val="tx1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77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Oryza</a:t>
            </a:r>
            <a:r>
              <a:rPr lang="en-US" dirty="0" smtClean="0"/>
              <a:t> sativa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u="sng" dirty="0" err="1" smtClean="0">
                <a:latin typeface="Lucida Handwriting" pitchFamily="66" charset="0"/>
              </a:rPr>
              <a:t>Oryza</a:t>
            </a:r>
            <a:r>
              <a:rPr lang="en-US" dirty="0" smtClean="0">
                <a:latin typeface="Lucida Handwriting" pitchFamily="66" charset="0"/>
              </a:rPr>
              <a:t>   </a:t>
            </a:r>
            <a:r>
              <a:rPr lang="en-US" u="sng" dirty="0">
                <a:latin typeface="Lucida Handwriting" pitchFamily="66" charset="0"/>
              </a:rPr>
              <a:t>sativa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dirty="0" smtClean="0"/>
              <a:t>ধান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40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2048933"/>
          </a:xfrm>
        </p:spPr>
        <p:txBody>
          <a:bodyPr/>
          <a:lstStyle/>
          <a:p>
            <a:r>
              <a:rPr lang="bn-IN" dirty="0" smtClean="0"/>
              <a:t>পরোপকারী হও</a:t>
            </a:r>
          </a:p>
          <a:p>
            <a:r>
              <a:rPr lang="bn-IN" dirty="0" smtClean="0"/>
              <a:t>সম্মান কর আদর পাবে</a:t>
            </a:r>
          </a:p>
          <a:p>
            <a:r>
              <a:rPr lang="bn-IN" dirty="0" smtClean="0"/>
              <a:t>২ দিলে ৪ পাবে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for your Attention.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4724400"/>
            <a:ext cx="4114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latin typeface="Lucida Calligraphy" pitchFamily="66" charset="0"/>
              </a:rPr>
              <a:t>Thanks</a:t>
            </a:r>
          </a:p>
        </p:txBody>
      </p:sp>
    </p:spTree>
    <p:extLst>
      <p:ext uri="{BB962C8B-B14F-4D97-AF65-F5344CB8AC3E}">
        <p14:creationId xmlns:p14="http://schemas.microsoft.com/office/powerpoint/2010/main" val="1795776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Botany 27 , Jahangirnagar University.</a:t>
            </a:r>
          </a:p>
          <a:p>
            <a:r>
              <a:rPr lang="en-US" dirty="0" smtClean="0"/>
              <a:t>Best Teacher, Netrakona </a:t>
            </a:r>
            <a:r>
              <a:rPr lang="en-US" dirty="0"/>
              <a:t>, 2017 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 err="1" smtClean="0"/>
              <a:t>Tusar</a:t>
            </a:r>
            <a:r>
              <a:rPr lang="en-US" dirty="0" smtClean="0"/>
              <a:t> </a:t>
            </a:r>
            <a:r>
              <a:rPr lang="en-US" sz="6600" dirty="0" err="1" smtClean="0"/>
              <a:t>Choudhury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1" y="2675467"/>
            <a:ext cx="7747000" cy="3450696"/>
          </a:xfrm>
        </p:spPr>
        <p:txBody>
          <a:bodyPr/>
          <a:lstStyle/>
          <a:p>
            <a:r>
              <a:rPr lang="en-US" dirty="0" smtClean="0"/>
              <a:t>Scientific Name is like a Gaming Software , it will be installed to Brain.</a:t>
            </a:r>
          </a:p>
          <a:p>
            <a:r>
              <a:rPr lang="en-US" dirty="0" smtClean="0"/>
              <a:t>Students will be able to make there won technic.</a:t>
            </a:r>
          </a:p>
          <a:p>
            <a:r>
              <a:rPr lang="en-US" dirty="0" smtClean="0"/>
              <a:t>A hard subject will be easy.</a:t>
            </a:r>
          </a:p>
          <a:p>
            <a:r>
              <a:rPr lang="en-US" dirty="0" smtClean="0"/>
              <a:t>Students will be able to Addicted to Science.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8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419600" y="49530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562600" y="49530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8000" dirty="0" smtClean="0">
                <a:solidFill>
                  <a:srgbClr val="FF0000"/>
                </a:solidFill>
              </a:rPr>
              <a:t>warning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438401"/>
            <a:ext cx="8229600" cy="3048000"/>
          </a:xfrm>
        </p:spPr>
        <p:txBody>
          <a:bodyPr>
            <a:noAutofit/>
          </a:bodyPr>
          <a:lstStyle/>
          <a:p>
            <a:r>
              <a:rPr lang="bn-IN" sz="2800" dirty="0" smtClean="0">
                <a:solidFill>
                  <a:srgbClr val="FF0000"/>
                </a:solidFill>
              </a:rPr>
              <a:t>স্থান , কাল, পাত্র বিবেচনা করে আপনার নিজের মত করে পরিবেশ বা কন্টেন্ট বদল করে নিন।</a:t>
            </a:r>
          </a:p>
          <a:p>
            <a:endParaRPr lang="bn-IN" sz="2800" dirty="0">
              <a:solidFill>
                <a:srgbClr val="FF0000"/>
              </a:solidFill>
            </a:endParaRPr>
          </a:p>
          <a:p>
            <a:r>
              <a:rPr lang="bn-IN" sz="2800" dirty="0" smtClean="0">
                <a:solidFill>
                  <a:srgbClr val="FF0000"/>
                </a:solidFill>
              </a:rPr>
              <a:t>সরাসরি নকল করে ধরা খেয়ে অপ্রস্তুত পরিস্থিতিতে পরলে </a:t>
            </a:r>
          </a:p>
          <a:p>
            <a:r>
              <a:rPr lang="bn-IN" sz="2800" dirty="0" smtClean="0">
                <a:solidFill>
                  <a:srgbClr val="FF0000"/>
                </a:solidFill>
              </a:rPr>
              <a:t>আমি দায়ী নই।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Accept     Yes        No</a:t>
            </a:r>
            <a:endParaRPr lang="bn-IN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0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bn-IN" dirty="0" smtClean="0"/>
              <a:t>পাট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600200"/>
            <a:ext cx="7543800" cy="4419599"/>
          </a:xfrm>
        </p:spPr>
        <p:txBody>
          <a:bodyPr>
            <a:normAutofit/>
          </a:bodyPr>
          <a:lstStyle/>
          <a:p>
            <a:r>
              <a:rPr lang="bn-IN" dirty="0" smtClean="0">
                <a:solidFill>
                  <a:schemeClr val="tx1"/>
                </a:solidFill>
              </a:rPr>
              <a:t>এক ছিল ডাক্তার, নাম কদম আলী। </a:t>
            </a:r>
          </a:p>
          <a:p>
            <a:r>
              <a:rPr lang="bn-IN" dirty="0" smtClean="0">
                <a:solidFill>
                  <a:schemeClr val="tx1"/>
                </a:solidFill>
              </a:rPr>
              <a:t>আটা দিয়ে কেপসুল বানায়। </a:t>
            </a:r>
          </a:p>
          <a:p>
            <a:r>
              <a:rPr lang="bn-IN" dirty="0" smtClean="0">
                <a:solidFill>
                  <a:schemeClr val="tx1"/>
                </a:solidFill>
              </a:rPr>
              <a:t>হয়ে গেল ধনী।</a:t>
            </a:r>
          </a:p>
          <a:p>
            <a:r>
              <a:rPr lang="bn-IN" dirty="0" smtClean="0">
                <a:solidFill>
                  <a:schemeClr val="tx1"/>
                </a:solidFill>
              </a:rPr>
              <a:t>কিভাবে ?</a:t>
            </a:r>
          </a:p>
          <a:p>
            <a:pPr algn="l"/>
            <a:r>
              <a:rPr lang="bn-IN" dirty="0" smtClean="0">
                <a:solidFill>
                  <a:schemeClr val="tx1"/>
                </a:solidFill>
              </a:rPr>
              <a:t>গোপন সূত্রঃ</a:t>
            </a:r>
          </a:p>
          <a:p>
            <a:pPr algn="l"/>
            <a:r>
              <a:rPr lang="bn-IN" dirty="0" smtClean="0">
                <a:solidFill>
                  <a:schemeClr val="tx1"/>
                </a:solidFill>
              </a:rPr>
              <a:t>পাটের পাতার চরচরী </a:t>
            </a:r>
            <a:r>
              <a:rPr lang="bn-IN" dirty="0" smtClean="0">
                <a:solidFill>
                  <a:srgbClr val="FF0000"/>
                </a:solidFill>
              </a:rPr>
              <a:t>আমাদের</a:t>
            </a:r>
            <a:r>
              <a:rPr lang="bn-IN" dirty="0" smtClean="0">
                <a:solidFill>
                  <a:schemeClr val="tx1"/>
                </a:solidFill>
              </a:rPr>
              <a:t> কেপসুল এর বিক্রয় হয় তাড়াতাড়ি।</a:t>
            </a:r>
          </a:p>
          <a:p>
            <a:pPr algn="l"/>
            <a:endParaRPr lang="bn-IN" dirty="0" smtClean="0">
              <a:solidFill>
                <a:schemeClr val="tx1"/>
              </a:solidFill>
            </a:endParaRPr>
          </a:p>
          <a:p>
            <a:pPr algn="l"/>
            <a:endParaRPr lang="bn-IN" dirty="0">
              <a:solidFill>
                <a:schemeClr val="tx1"/>
              </a:solidFill>
            </a:endParaRPr>
          </a:p>
          <a:p>
            <a:r>
              <a:rPr lang="bn-IN" b="1" dirty="0" smtClean="0">
                <a:solidFill>
                  <a:schemeClr val="tx1"/>
                </a:solidFill>
              </a:rPr>
              <a:t>পাঠ উদ্ধারের চেষ্টা কর।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Try decoding</a:t>
            </a:r>
            <a:endParaRPr lang="bn-IN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36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 tmFilter="0, 0; .2, .5; .8, .5; 1, 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bn-IN" dirty="0" smtClean="0"/>
              <a:t>পাট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1447800"/>
            <a:ext cx="64008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600200"/>
            <a:ext cx="7543800" cy="4419599"/>
          </a:xfrm>
        </p:spPr>
        <p:txBody>
          <a:bodyPr>
            <a:normAutofit/>
          </a:bodyPr>
          <a:lstStyle/>
          <a:p>
            <a:r>
              <a:rPr lang="bn-IN" dirty="0" smtClean="0">
                <a:solidFill>
                  <a:schemeClr val="tx1"/>
                </a:solidFill>
              </a:rPr>
              <a:t>এক ছিল ডাক্তার, নাম কদম আলী। </a:t>
            </a:r>
          </a:p>
          <a:p>
            <a:r>
              <a:rPr lang="bn-IN" dirty="0" smtClean="0">
                <a:solidFill>
                  <a:schemeClr val="tx1"/>
                </a:solidFill>
              </a:rPr>
              <a:t>আটা দিয়ে কেপসুল বানায়। </a:t>
            </a:r>
          </a:p>
          <a:p>
            <a:r>
              <a:rPr lang="bn-IN" dirty="0" smtClean="0">
                <a:solidFill>
                  <a:schemeClr val="tx1"/>
                </a:solidFill>
              </a:rPr>
              <a:t>হয়ে গেল ধনী।</a:t>
            </a:r>
          </a:p>
          <a:p>
            <a:r>
              <a:rPr lang="bn-IN" dirty="0" smtClean="0">
                <a:solidFill>
                  <a:schemeClr val="tx1"/>
                </a:solidFill>
              </a:rPr>
              <a:t>কিভাবে ?</a:t>
            </a:r>
          </a:p>
          <a:p>
            <a:pPr algn="l"/>
            <a:r>
              <a:rPr lang="bn-IN" dirty="0" smtClean="0">
                <a:solidFill>
                  <a:schemeClr val="tx1"/>
                </a:solidFill>
              </a:rPr>
              <a:t>গোপন সূত্রঃ</a:t>
            </a:r>
          </a:p>
          <a:p>
            <a:pPr algn="l"/>
            <a:r>
              <a:rPr lang="bn-IN" dirty="0" smtClean="0">
                <a:solidFill>
                  <a:schemeClr val="tx1"/>
                </a:solidFill>
              </a:rPr>
              <a:t>পাটের পাতার চরচরী আমাদের কেপসুল এর বিক্রয় হয় তাড়াতাড়ি।</a:t>
            </a:r>
          </a:p>
          <a:p>
            <a:pPr algn="l"/>
            <a:endParaRPr lang="bn-IN" dirty="0" smtClean="0">
              <a:solidFill>
                <a:schemeClr val="tx1"/>
              </a:solidFill>
            </a:endParaRPr>
          </a:p>
          <a:p>
            <a:pPr algn="l"/>
            <a:endParaRPr lang="bn-IN" dirty="0">
              <a:solidFill>
                <a:schemeClr val="tx1"/>
              </a:solidFill>
            </a:endParaRPr>
          </a:p>
          <a:p>
            <a:r>
              <a:rPr lang="bn-IN" b="1" dirty="0" smtClean="0">
                <a:solidFill>
                  <a:schemeClr val="tx1"/>
                </a:solidFill>
              </a:rPr>
              <a:t>পাঠ উদ্ধারের চেষ্টা কর।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Try decoding</a:t>
            </a:r>
            <a:endParaRPr lang="bn-IN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70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 tmFilter="0, 0; .2, .5; .8, .5; 1, 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7.40741E-7 L 0.04201 -0.10602 C 0.04965 -0.12824 0.05399 -0.16157 0.05399 -0.19653 C 0.05399 -0.23611 0.04965 -0.26759 0.04201 -0.28981 L 0.00833 -0.3956 " pathEditMode="relative" rAng="0" ptsTypes="FffFF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4" y="-19792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58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1.48148E-6 L 0.04201 -0.10602 C 0.04965 -0.12824 0.05399 -0.16157 0.05399 -0.19653 C 0.05399 -0.23611 0.04965 -0.26759 0.04201 -0.28981 L 0.00833 -0.3956 " pathEditMode="relative" rAng="0" ptsTypes="FffFF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4" y="-19792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r>
              <a:rPr lang="bn-IN" dirty="0" smtClean="0"/>
              <a:t>পাট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1295400"/>
            <a:ext cx="6400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600200"/>
            <a:ext cx="9220200" cy="4419599"/>
          </a:xfrm>
        </p:spPr>
        <p:txBody>
          <a:bodyPr>
            <a:normAutofit lnSpcReduction="10000"/>
          </a:bodyPr>
          <a:lstStyle/>
          <a:p>
            <a:pPr lvl="0">
              <a:buClr>
                <a:srgbClr val="31B6FD"/>
              </a:buClr>
            </a:pPr>
            <a:r>
              <a:rPr lang="bn-IN" sz="2400" b="1" dirty="0">
                <a:solidFill>
                  <a:prstClr val="black"/>
                </a:solidFill>
              </a:rPr>
              <a:t>পাঠ উদ্ধারের চেষ্টা কর।</a:t>
            </a:r>
          </a:p>
          <a:p>
            <a:pPr lvl="0">
              <a:buClr>
                <a:srgbClr val="31B6FD"/>
              </a:buClr>
            </a:pPr>
            <a:r>
              <a:rPr lang="en-US" sz="2400" b="1" dirty="0">
                <a:solidFill>
                  <a:prstClr val="black"/>
                </a:solidFill>
              </a:rPr>
              <a:t>Try decoding</a:t>
            </a:r>
            <a:endParaRPr lang="bn-IN" sz="2400" b="1" dirty="0">
              <a:solidFill>
                <a:prstClr val="black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bn-IN" sz="2600" dirty="0" smtClean="0">
                <a:solidFill>
                  <a:schemeClr val="tx1"/>
                </a:solidFill>
              </a:rPr>
              <a:t>গোপন সূত্রঃ</a:t>
            </a:r>
          </a:p>
          <a:p>
            <a:pPr algn="l"/>
            <a:r>
              <a:rPr lang="bn-IN" sz="2600" spc="-100" dirty="0" smtClean="0">
                <a:solidFill>
                  <a:srgbClr val="FF0000"/>
                </a:solidFill>
              </a:rPr>
              <a:t>পাটের পাতার চরচর</a:t>
            </a:r>
            <a:r>
              <a:rPr lang="en-US" sz="2600" spc="-100" dirty="0" smtClean="0">
                <a:solidFill>
                  <a:srgbClr val="FF0000"/>
                </a:solidFill>
              </a:rPr>
              <a:t> </a:t>
            </a:r>
            <a:r>
              <a:rPr lang="bn-IN" sz="2600" spc="-100" dirty="0">
                <a:solidFill>
                  <a:srgbClr val="FF0000"/>
                </a:solidFill>
              </a:rPr>
              <a:t>ঈ</a:t>
            </a:r>
            <a:r>
              <a:rPr lang="bn-IN" sz="2600" spc="-100" dirty="0" smtClean="0">
                <a:solidFill>
                  <a:srgbClr val="FF0000"/>
                </a:solidFill>
              </a:rPr>
              <a:t> আমাদের কেপসুল এর বিক্রয় হয় তাড়াতাড়ি</a:t>
            </a:r>
            <a:r>
              <a:rPr lang="bn-IN" sz="2600" dirty="0" smtClean="0">
                <a:solidFill>
                  <a:schemeClr val="tx1"/>
                </a:solidFill>
              </a:rPr>
              <a:t>।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</a:rPr>
              <a:t>= </a:t>
            </a:r>
            <a:r>
              <a:rPr lang="bn-IN" sz="3200" dirty="0" smtClean="0">
                <a:solidFill>
                  <a:schemeClr val="tx1"/>
                </a:solidFill>
              </a:rPr>
              <a:t>,, ,,  </a:t>
            </a:r>
            <a:r>
              <a:rPr lang="en-US" sz="3200" dirty="0" err="1" smtClean="0">
                <a:solidFill>
                  <a:schemeClr val="tx1"/>
                </a:solidFill>
              </a:rPr>
              <a:t>chorchor</a:t>
            </a:r>
            <a:r>
              <a:rPr lang="en-US" sz="3200" dirty="0" smtClean="0">
                <a:solidFill>
                  <a:schemeClr val="tx1"/>
                </a:solidFill>
              </a:rPr>
              <a:t> ,, us    </a:t>
            </a:r>
            <a:r>
              <a:rPr lang="en-US" sz="3200" dirty="0" err="1" smtClean="0">
                <a:solidFill>
                  <a:schemeClr val="tx1"/>
                </a:solidFill>
              </a:rPr>
              <a:t>capsul</a:t>
            </a:r>
            <a:r>
              <a:rPr lang="en-US" sz="3200" dirty="0" smtClean="0">
                <a:solidFill>
                  <a:schemeClr val="tx1"/>
                </a:solidFill>
              </a:rPr>
              <a:t>     </a:t>
            </a:r>
            <a:r>
              <a:rPr lang="en-US" sz="3200" dirty="0" err="1" smtClean="0">
                <a:solidFill>
                  <a:schemeClr val="tx1"/>
                </a:solidFill>
              </a:rPr>
              <a:t>ar</a:t>
            </a:r>
            <a:r>
              <a:rPr lang="en-US" sz="3200" dirty="0" smtClean="0">
                <a:solidFill>
                  <a:schemeClr val="tx1"/>
                </a:solidFill>
              </a:rPr>
              <a:t>   ,,     is   ,,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</a:rPr>
              <a:t>=                   Chorchor</a:t>
            </a:r>
            <a:r>
              <a:rPr lang="en-US" sz="3200" b="1" dirty="0" smtClean="0">
                <a:solidFill>
                  <a:srgbClr val="FF0000"/>
                </a:solidFill>
              </a:rPr>
              <a:t>us</a:t>
            </a:r>
            <a:r>
              <a:rPr lang="en-US" sz="3200" dirty="0" smtClean="0">
                <a:solidFill>
                  <a:schemeClr val="tx1"/>
                </a:solidFill>
              </a:rPr>
              <a:t> capsul</a:t>
            </a:r>
            <a:r>
              <a:rPr lang="en-US" sz="3200" b="1" dirty="0" smtClean="0">
                <a:solidFill>
                  <a:srgbClr val="FF0000"/>
                </a:solidFill>
              </a:rPr>
              <a:t>ar</a:t>
            </a:r>
            <a:r>
              <a:rPr lang="en-US" sz="3200" dirty="0" smtClean="0">
                <a:solidFill>
                  <a:schemeClr val="tx1"/>
                </a:solidFill>
              </a:rPr>
              <a:t>is</a:t>
            </a:r>
          </a:p>
          <a:p>
            <a:pPr algn="l"/>
            <a:r>
              <a:rPr lang="en-US" sz="3200" i="1" dirty="0" smtClean="0">
                <a:solidFill>
                  <a:schemeClr val="tx1"/>
                </a:solidFill>
              </a:rPr>
              <a:t>=               Chorchorus  capsularis  </a:t>
            </a:r>
            <a:r>
              <a:rPr lang="bn-IN" sz="3200" i="1" dirty="0" smtClean="0">
                <a:solidFill>
                  <a:schemeClr val="tx1"/>
                </a:solidFill>
              </a:rPr>
              <a:t>(</a:t>
            </a:r>
            <a:r>
              <a:rPr lang="en-US" sz="3200" i="1" dirty="0" smtClean="0">
                <a:solidFill>
                  <a:schemeClr val="tx1"/>
                </a:solidFill>
              </a:rPr>
              <a:t> </a:t>
            </a:r>
            <a:r>
              <a:rPr lang="bn-IN" sz="3200" i="1" dirty="0" smtClean="0">
                <a:solidFill>
                  <a:schemeClr val="tx1"/>
                </a:solidFill>
              </a:rPr>
              <a:t>পাট ) </a:t>
            </a:r>
          </a:p>
          <a:p>
            <a:pPr algn="l"/>
            <a:r>
              <a:rPr lang="en-US" i="1" dirty="0">
                <a:solidFill>
                  <a:schemeClr val="tx1"/>
                </a:solidFill>
              </a:rPr>
              <a:t>=  </a:t>
            </a:r>
            <a:r>
              <a:rPr lang="en-US" i="1" dirty="0" smtClean="0">
                <a:solidFill>
                  <a:schemeClr val="tx1"/>
                </a:solidFill>
              </a:rPr>
              <a:t>  </a:t>
            </a:r>
            <a:r>
              <a:rPr lang="en-US" sz="3200" u="sng" dirty="0">
                <a:solidFill>
                  <a:schemeClr val="tx1"/>
                </a:solidFill>
                <a:latin typeface="Lucida Handwriting" pitchFamily="66" charset="0"/>
              </a:rPr>
              <a:t>Chorchorus</a:t>
            </a:r>
            <a:r>
              <a:rPr lang="en-US" sz="3200" i="1" dirty="0">
                <a:solidFill>
                  <a:schemeClr val="tx1"/>
                </a:solidFill>
                <a:latin typeface="Lucida Handwriting" pitchFamily="66" charset="0"/>
              </a:rPr>
              <a:t>  </a:t>
            </a:r>
            <a:r>
              <a:rPr lang="en-US" sz="3200" u="sng" dirty="0">
                <a:solidFill>
                  <a:schemeClr val="tx1"/>
                </a:solidFill>
                <a:latin typeface="Lucida Handwriting" pitchFamily="66" charset="0"/>
              </a:rPr>
              <a:t>capsularis</a:t>
            </a:r>
            <a:r>
              <a:rPr lang="en-US" sz="3200" i="1" dirty="0">
                <a:solidFill>
                  <a:schemeClr val="tx1"/>
                </a:solidFill>
                <a:latin typeface="Lucida Handwriting" pitchFamily="66" charset="0"/>
              </a:rPr>
              <a:t>  </a:t>
            </a:r>
            <a:r>
              <a:rPr lang="bn-IN" i="1" dirty="0">
                <a:solidFill>
                  <a:schemeClr val="tx1"/>
                </a:solidFill>
              </a:rPr>
              <a:t>(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bn-IN" i="1" dirty="0">
                <a:solidFill>
                  <a:schemeClr val="tx1"/>
                </a:solidFill>
              </a:rPr>
              <a:t>পাট ) </a:t>
            </a:r>
          </a:p>
          <a:p>
            <a:pPr algn="l"/>
            <a:endParaRPr lang="bn-IN" i="1" dirty="0" smtClean="0">
              <a:solidFill>
                <a:schemeClr val="tx1"/>
              </a:solidFill>
            </a:endParaRPr>
          </a:p>
          <a:p>
            <a:pPr algn="l"/>
            <a:endParaRPr lang="bn-IN" i="1" dirty="0">
              <a:solidFill>
                <a:schemeClr val="tx1"/>
              </a:solidFill>
            </a:endParaRPr>
          </a:p>
          <a:p>
            <a:pPr algn="l"/>
            <a:endParaRPr lang="bn-IN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26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3581401"/>
            <a:ext cx="7408333" cy="1295400"/>
          </a:xfrm>
        </p:spPr>
        <p:txBody>
          <a:bodyPr/>
          <a:lstStyle/>
          <a:p>
            <a:r>
              <a:rPr lang="bn-IN" dirty="0" smtClean="0"/>
              <a:t>যদি তোমার রোগী হই সাবধান কেপসুল দিবা না।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dirty="0" smtClean="0"/>
              <a:t>কে কে ডাক্তার হতে চাও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16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675467"/>
            <a:ext cx="8762999" cy="3450696"/>
          </a:xfrm>
        </p:spPr>
        <p:txBody>
          <a:bodyPr/>
          <a:lstStyle/>
          <a:p>
            <a:pPr marL="0" indent="0">
              <a:buNone/>
            </a:pPr>
            <a:r>
              <a:rPr lang="bn-IN" dirty="0"/>
              <a:t>হাই বিশ্বাস </a:t>
            </a:r>
            <a:r>
              <a:rPr lang="bn-IN" dirty="0" smtClean="0">
                <a:solidFill>
                  <a:srgbClr val="C00000"/>
                </a:solidFill>
              </a:rPr>
              <a:t>এ/নিয়ে </a:t>
            </a:r>
            <a:r>
              <a:rPr lang="bn-IN" dirty="0" smtClean="0"/>
              <a:t>রোজা </a:t>
            </a:r>
            <a:r>
              <a:rPr lang="bn-IN" dirty="0" smtClean="0">
                <a:solidFill>
                  <a:srgbClr val="C00000"/>
                </a:solidFill>
              </a:rPr>
              <a:t>থাকলে/রাখলে</a:t>
            </a:r>
            <a:r>
              <a:rPr lang="bn-IN" dirty="0" smtClean="0"/>
              <a:t> </a:t>
            </a:r>
            <a:r>
              <a:rPr lang="bn-IN" dirty="0"/>
              <a:t>সাইনেনসিস ভাল করে </a:t>
            </a:r>
            <a:r>
              <a:rPr lang="bn-IN" dirty="0" smtClean="0"/>
              <a:t>।</a:t>
            </a:r>
          </a:p>
          <a:p>
            <a:pPr marL="0" indent="0">
              <a:buNone/>
            </a:pPr>
            <a:r>
              <a:rPr lang="bn-IN" sz="3200" dirty="0"/>
              <a:t>হাই বিশ্বাস রোজা সাইনেনসিস ভাল করে </a:t>
            </a:r>
            <a:r>
              <a:rPr lang="bn-IN" sz="3200" dirty="0" smtClean="0"/>
              <a:t>।</a:t>
            </a:r>
          </a:p>
          <a:p>
            <a:pPr marL="0" indent="0">
              <a:buNone/>
            </a:pPr>
            <a:r>
              <a:rPr lang="en-US" sz="3200" dirty="0" smtClean="0"/>
              <a:t>Hi    </a:t>
            </a:r>
            <a:r>
              <a:rPr lang="en-US" sz="3200" dirty="0" err="1" smtClean="0"/>
              <a:t>biscus</a:t>
            </a:r>
            <a:r>
              <a:rPr lang="en-US" sz="3200" dirty="0" smtClean="0"/>
              <a:t>  </a:t>
            </a:r>
            <a:r>
              <a:rPr lang="en-US" sz="3200" dirty="0" err="1" smtClean="0"/>
              <a:t>rosa</a:t>
            </a:r>
            <a:r>
              <a:rPr lang="en-US" sz="3200" dirty="0" smtClean="0"/>
              <a:t>    </a:t>
            </a:r>
            <a:r>
              <a:rPr lang="en-US" sz="3200" dirty="0" err="1" smtClean="0"/>
              <a:t>sinensis</a:t>
            </a:r>
            <a:r>
              <a:rPr lang="en-US" sz="3200" dirty="0" smtClean="0"/>
              <a:t>      ,,        ,,</a:t>
            </a:r>
          </a:p>
          <a:p>
            <a:pPr marL="0" indent="0">
              <a:buNone/>
            </a:pPr>
            <a:r>
              <a:rPr lang="en-US" sz="3200" i="1" dirty="0" smtClean="0"/>
              <a:t>Hibiscus-</a:t>
            </a:r>
            <a:r>
              <a:rPr lang="en-US" sz="3200" i="1" dirty="0" err="1" smtClean="0"/>
              <a:t>rosa</a:t>
            </a:r>
            <a:r>
              <a:rPr lang="en-US" sz="3200" i="1" dirty="0" smtClean="0"/>
              <a:t>   </a:t>
            </a:r>
            <a:r>
              <a:rPr lang="en-US" sz="3200" i="1" dirty="0" err="1" smtClean="0"/>
              <a:t>sinensis</a:t>
            </a:r>
            <a:endParaRPr lang="en-US" sz="3200" i="1" dirty="0"/>
          </a:p>
          <a:p>
            <a:pPr marL="0" indent="0">
              <a:buNone/>
            </a:pPr>
            <a:r>
              <a:rPr lang="en-US" sz="3200" u="sng" dirty="0">
                <a:latin typeface="Lucida Handwriting" pitchFamily="66" charset="0"/>
              </a:rPr>
              <a:t>Hibiscus-</a:t>
            </a:r>
            <a:r>
              <a:rPr lang="en-US" sz="3200" u="sng" dirty="0" err="1">
                <a:latin typeface="Lucida Handwriting" pitchFamily="66" charset="0"/>
              </a:rPr>
              <a:t>rosa</a:t>
            </a:r>
            <a:r>
              <a:rPr lang="en-US" sz="3200" i="1" dirty="0">
                <a:latin typeface="Lucida Handwriting" pitchFamily="66" charset="0"/>
              </a:rPr>
              <a:t>   </a:t>
            </a:r>
            <a:r>
              <a:rPr lang="en-US" sz="3200" u="sng" dirty="0" err="1" smtClean="0">
                <a:latin typeface="Lucida Handwriting" pitchFamily="66" charset="0"/>
              </a:rPr>
              <a:t>sinensis</a:t>
            </a:r>
            <a:r>
              <a:rPr lang="en-US" sz="3200" u="sng" dirty="0" smtClean="0">
                <a:latin typeface="Lucida Handwriting" pitchFamily="66" charset="0"/>
              </a:rPr>
              <a:t> </a:t>
            </a:r>
            <a:r>
              <a:rPr lang="en-US" sz="3200" i="1" dirty="0" smtClean="0">
                <a:latin typeface="Lucida Handwriting" pitchFamily="66" charset="0"/>
              </a:rPr>
              <a:t>    </a:t>
            </a:r>
            <a:r>
              <a:rPr lang="en-US" sz="3200" i="1" dirty="0" smtClean="0"/>
              <a:t>(1+1+1) td.</a:t>
            </a:r>
            <a:endParaRPr lang="en-US" sz="3200" i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IN" dirty="0" smtClean="0"/>
              <a:t>ডাঃ কদম আলী</a:t>
            </a:r>
            <a:br>
              <a:rPr lang="bn-IN" dirty="0" smtClean="0"/>
            </a:br>
            <a:r>
              <a:rPr lang="bn-IN" sz="2400" dirty="0" smtClean="0"/>
              <a:t>(সাইনাস বিশেষজ্ঞ)</a:t>
            </a:r>
            <a:br>
              <a:rPr lang="bn-IN" sz="2400" dirty="0" smtClean="0"/>
            </a:br>
            <a:r>
              <a:rPr lang="en-US" sz="2400" dirty="0" smtClean="0"/>
              <a:t>FCBB, PKTT, RMU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48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214</TotalTime>
  <Words>330</Words>
  <Application>Microsoft Office PowerPoint</Application>
  <PresentationFormat>On-screen Show (4:3)</PresentationFormat>
  <Paragraphs>79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Waveform</vt:lpstr>
      <vt:lpstr>welcome</vt:lpstr>
      <vt:lpstr>Tusar Choudhury</vt:lpstr>
      <vt:lpstr>Learning Outcome</vt:lpstr>
      <vt:lpstr>warning</vt:lpstr>
      <vt:lpstr>পাট</vt:lpstr>
      <vt:lpstr>পাট</vt:lpstr>
      <vt:lpstr>পাট</vt:lpstr>
      <vt:lpstr>কে কে ডাক্তার হতে চাও ?</vt:lpstr>
      <vt:lpstr>ডাঃ কদম আলী (সাইনাস বিশেষজ্ঞ) FCBB, PKTT, RMU</vt:lpstr>
      <vt:lpstr>ডাঃ কদম আলী (সাইনাস বিশেষজ্ঞ) FCBB, PKTT, RMU</vt:lpstr>
      <vt:lpstr>মূল্যায়ন </vt:lpstr>
      <vt:lpstr>ধান</vt:lpstr>
      <vt:lpstr>Thanks for your Attention.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Tusar</dc:creator>
  <cp:lastModifiedBy>Tusar</cp:lastModifiedBy>
  <cp:revision>18</cp:revision>
  <dcterms:created xsi:type="dcterms:W3CDTF">2006-08-16T00:00:00Z</dcterms:created>
  <dcterms:modified xsi:type="dcterms:W3CDTF">2017-10-08T12:09:48Z</dcterms:modified>
</cp:coreProperties>
</file>